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public: 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1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1508760"/>
            <a:ext cx="10789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44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refresh proposal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13232" y="36576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Illustrative discussion proposal for cleaning service website.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13232" y="46177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Inspired by a public request. No client engagement is claimed.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13232" y="580644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Cleaning service website · illustrative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2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request in brief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redesign for a cleaning service.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Clearer service navigation and mobile layouts.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quote or booking enquiry path.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3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work sequence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200400" y="237744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Agree the page structure and review the existing website.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Prototype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200400" y="353568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Design a representative service page and enquiry journey.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200400" y="469392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Build the selected pages and test the enquiry flow.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4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deliverables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 page map and responsive design sample.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The selected page layouts and enquiry form.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Editing notes and a handover walkthrough.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5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Inputs and boundaries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to request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85800" y="30175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Approved service copy, original images and review contact.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45034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Access to the existing website and form destination.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19088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before committing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419088" y="30175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Final scope, exclusions and ownership of supplied assets.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19088" y="45034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Dates, fees and any third-party costs.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6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acceptance checks</a:t>
            </a:r>
            <a:endParaRPr lang="en-US" sz="3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377440"/>
          <a:ext cx="10789920" cy="2633472"/>
        </p:xfrm>
        <a:graphic>
          <a:graphicData uri="http://schemas.openxmlformats.org/drawingml/2006/table">
            <a:tbl>
              <a:tblPr/>
              <a:tblGrid>
                <a:gridCol w="5394960"/>
                <a:gridCol w="5394960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Evidence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Proposed: Completeness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Scope mapped to outputs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Proposed: Revision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Edits survive reopening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Proposed: Handover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 follows editing notes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7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details to confirm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The provider has not issued a quote for this demonstration.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 public job budget is not an accepted project price.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No past results or customer endorsement are supplied.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8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concrete next step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13232" y="27432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Review this outline against the full brief before committing.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13232" y="37033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Agree scope, inputs and commercial terms together.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13232" y="594360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Cleaning service website · illustrative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Useful Mint / proposal demonstration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refresh proposal</dc:title>
  <dc:subject>Website refresh proposal</dc:subject>
  <dc:creator>Useful Mint / proposal demonstration</dc:creator>
  <cp:lastModifiedBy>Useful Mint / proposal demonstration</cp:lastModifiedBy>
  <cp:revision>1</cp:revision>
  <dcterms:created xsi:type="dcterms:W3CDTF">2026-10-16T02:07:29Z</dcterms:created>
  <dcterms:modified xsi:type="dcterms:W3CDTF">2026-10-16T02:07:29Z</dcterms:modified>
</cp:coreProperties>
</file>