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public: 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1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15087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44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Reusable proposal system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13232" y="3657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Illustrative discussion proposal for sales proposal template project.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46177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Inspired by a public request. No client engagement is claimed.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proposal template project · illustrative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2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request in brief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a reusable sales proposal template.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brand styling and layouts consistent.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maintenance by the internal team.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3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work sequence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200400" y="237744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Audit the supplied presentation and identify recurring content.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00400" y="353568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Prototype representative layouts with the internal team.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200400" y="469392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Test template edits and document maintenance tasks.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4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deliverables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layout inventory and review prototype.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proposed editable template and example proposal.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Maintenance notes and handover material.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5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Inputs and boundaries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to request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The existing deck, approved identity assets and content.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Representative editing tasks and target application versions.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19088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before committing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19088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Final scope, exclusions and ownership of supplied assets.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19088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Dates, fees and any third-party costs.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6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acceptance checks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10789920" cy="2633472"/>
        </p:xfrm>
        <a:graphic>
          <a:graphicData uri="http://schemas.openxmlformats.org/drawingml/2006/table">
            <a:tbl>
              <a:tblPr/>
              <a:tblGrid>
                <a:gridCol w="5394960"/>
                <a:gridCol w="53949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Evidence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Completeness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Scope mapped to outputs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Revision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Edits survive reopening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Handover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 follows editing notes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7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details to confirm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The provider has not issued a quote for this demonstration.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public job budget is not an accepted project price.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No past results or customer endorsement are supplied.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8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concrete next step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13232" y="27432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Review this outline against the full brief before committing.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37033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Agree scope, inputs and commercial terms together.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9436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9A43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proposal template project · illustrative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Useful Mint / proposal demonstration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Reusable proposal system</dc:title>
  <dc:subject>Reusable proposal system</dc:subject>
  <dc:creator>Useful Mint / proposal demonstration</dc:creator>
  <cp:lastModifiedBy>Useful Mint / proposal demonstration</cp:lastModifiedBy>
  <cp:revision>1</cp:revision>
  <dcterms:created xsi:type="dcterms:W3CDTF">2026-10-16T02:07:29Z</dcterms:created>
  <dcterms:modified xsi:type="dcterms:W3CDTF">2026-10-16T02:07:29Z</dcterms:modified>
</cp:coreProperties>
</file>