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
Source public: brief.md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Fictional demonstration. No real customer or commercial results are claimed.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1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1508760"/>
            <a:ext cx="107899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44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Client reporting proposal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713232" y="365760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Illustrative discussion proposal for marketing reporting workflow.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13232" y="46177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Inspired by a public request. No client engagement is claimed.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13232" y="580644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 reporting workflow · illustrative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2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request in brief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4231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325880" y="233172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Bring advertising, analytics and CRM reporting together.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35814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25880" y="348996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reported figures against the original systems.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85800" y="47396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464820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Document the workflow for the receiving team.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3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work sequence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4231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b="1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Understand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3200400" y="2377440"/>
            <a:ext cx="8092440" cy="1048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Confirm metric definitions and the available source exports.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358140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b="1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Prototype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200400" y="3535680"/>
            <a:ext cx="8092440" cy="1048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Prototype one report before connecting every channel.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85800" y="47396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b="1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Verify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200400" y="4693920"/>
            <a:ext cx="8092440" cy="1048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Test refreshes and record known differences in attribution.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4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deliverables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4231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325880" y="233172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A source and metric definition inventory.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35814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25880" y="348996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A reviewable reporting prototype.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85800" y="47396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464820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A reconciliation log and operating guide.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5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Inputs and boundaries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331720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b="1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Material to request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85800" y="3017520"/>
            <a:ext cx="5074920" cy="1376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Approved metric definitions and access to relevant exports.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4503420"/>
            <a:ext cx="5074920" cy="1376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A reviewer who can explain attribution and reporting periods.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419088" y="2331720"/>
            <a:ext cx="5074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b="1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 before committing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6419088" y="3017520"/>
            <a:ext cx="5074920" cy="1376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confirm: Final scope, exclusions and ownership of supplied assets.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419088" y="4503420"/>
            <a:ext cx="5074920" cy="13761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confirm: Dates, fees and any third-party costs.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6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 acceptance checks</a:t>
            </a:r>
            <a:endParaRPr lang="en-US" sz="3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85800" y="2377440"/>
          <a:ext cx="10789920" cy="2633472"/>
        </p:xfrm>
        <a:graphic>
          <a:graphicData uri="http://schemas.openxmlformats.org/drawingml/2006/table">
            <a:tbl>
              <a:tblPr/>
              <a:tblGrid>
                <a:gridCol w="5394960"/>
                <a:gridCol w="5394960"/>
              </a:tblGrid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Check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Evidence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Proposed: Completeness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Scope mapped to outputs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Proposed: Revision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Edits survive reopening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Proposed: Handover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172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Owner follows editing notes</a:t>
                      </a:r>
                      <a:endParaRPr lang="en-US" sz="18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1600" marR="101600" marT="101600" marB="101600">
                    <a:lnL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4D4D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8FA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7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Commercial details to confirm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685800" y="242316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325880" y="233172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confirm: The provider has not issued a quote for this demonstration.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85800" y="358140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25880" y="348996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A public job budget is not an accepted project price.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85800" y="47396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b="1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325880" y="4648200"/>
            <a:ext cx="9966960" cy="1011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0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 confirm: No past results or customer endorsement are supplied.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6446520"/>
            <a:ext cx="10835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0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FICTIONAL EXAMPLE   DISCUSSION DRAFT   8 / 8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658368" y="347472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200" b="1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Mint / proposal demonstration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58368" y="896112"/>
            <a:ext cx="10789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3200" b="1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concrete next step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13232" y="274320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Review this outline against the full brief before committing.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713232" y="37033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2200" dirty="0">
                <a:solidFill>
                  <a:srgbClr val="172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Proposed: Agree scope, inputs and commercial terms together.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13232" y="5943600"/>
            <a:ext cx="10241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altLang="en-US" sz="1600" dirty="0">
                <a:solidFill>
                  <a:srgbClr val="26735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Marketing reporting workflow · illustrative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Useful Mint / proposal demonstration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Client reporting proposal</dc:title>
  <dc:subject>Client reporting proposal</dc:subject>
  <dc:creator>Useful Mint / proposal demonstration</dc:creator>
  <cp:lastModifiedBy>Useful Mint / proposal demonstration</cp:lastModifiedBy>
  <cp:revision>1</cp:revision>
  <dcterms:created xsi:type="dcterms:W3CDTF">2026-10-16T02:07:29Z</dcterms:created>
  <dcterms:modified xsi:type="dcterms:W3CDTF">2026-10-16T02:07:29Z</dcterms:modified>
</cp:coreProperties>
</file>