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
Source client: example-brief.md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
Source client: example-brief.md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
Source scope: example-brief.md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
Source scope: example-brief.md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
Source schedule: example-brief.md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
Source scope: example-brief.md
Source schedule: example-brief.md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
Source accept: example-brief.md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
Source quote: example-brief.md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
Source schedule: example-brief.md
Source quote: example-brief.md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
Source accept: example-brief.md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EXAMPLE   DISCUSSION DRAFT   1 / 11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Northline Studio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1508760"/>
            <a:ext cx="107899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4400" b="1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clearer route to a quote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713232" y="365760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2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Website redesign proposal for Harbor Tools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13232" y="46177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2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Prepared by Northline Studio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13232" y="5806440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Harbor Tools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EXAMPLE   DISCUSSION DRAFT   2 / 11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Northline Studio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896112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3200" b="1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buyers need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85800" y="24231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325880" y="2331720"/>
            <a:ext cx="9966960" cy="1591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Find equipment specifications and request a quote in one journey.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85800" y="416052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25880" y="4069080"/>
            <a:ext cx="9966960" cy="1591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product information close to the quote request.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EXAMPLE   DISCUSSION DRAFT   3 / 11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Northline Studio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896112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3200" b="1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proposed approach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85800" y="24231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325880" y="2331720"/>
            <a:ext cx="9966960" cy="1591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Organize the site around product selection and the quote request.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85800" y="416052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25880" y="4069080"/>
            <a:ext cx="9966960" cy="1591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Use a reusable product page so the team can maintain the catalog.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EXAMPLE   DISCUSSION DRAFT   4 / 11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Northline Studio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896112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3200" b="1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first release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85800" y="2331720"/>
            <a:ext cx="5074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2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Included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685800" y="3017520"/>
            <a:ext cx="5074920" cy="1376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Discovery, page planning and responsive website implementation.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85800" y="4503420"/>
            <a:ext cx="5074920" cy="1376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Launch QA and an editing handover.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419088" y="2331720"/>
            <a:ext cx="5074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2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Outside this scope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6419088" y="3017520"/>
            <a:ext cx="5074920" cy="1376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Checkout and ERP integration.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419088" y="4503420"/>
            <a:ext cx="5074920" cy="1376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Catalog translation and ongoing content production.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EXAMPLE   DISCUSSION DRAFT   5 / 11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Northline Studio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896112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3200" b="1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team receives</a:t>
            </a:r>
            <a:endParaRPr lang="en-US" sz="3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2377440"/>
          <a:ext cx="10789920" cy="3291840"/>
        </p:xfrm>
        <a:graphic>
          <a:graphicData uri="http://schemas.openxmlformats.org/drawingml/2006/table">
            <a:tbl>
              <a:tblPr/>
              <a:tblGrid>
                <a:gridCol w="5394960"/>
                <a:gridCol w="5394960"/>
              </a:tblGrid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Stage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Deliverable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Plan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Page map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Design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Two representative layouts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Build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Product page and quote form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Handover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Editing instructions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EXAMPLE   DISCUSSION DRAFT   6 / 11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Northline Studio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896112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3200" b="1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delivery sequence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85800" y="242316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 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200400" y="2377440"/>
            <a:ext cx="80924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Discovery and page planning.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85800" y="329184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 2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3200400" y="3246120"/>
            <a:ext cx="80924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Design the representative layouts.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85800" y="416052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 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3200400" y="4114800"/>
            <a:ext cx="80924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Implement the agreed page types.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685800" y="502920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 4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3200400" y="4983480"/>
            <a:ext cx="80924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QA and editing handover.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EXAMPLE   DISCUSSION DRAFT   7 / 11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Northline Studio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896112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3200" b="1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Harbor provides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85800" y="24231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325880" y="2331720"/>
            <a:ext cx="9966960" cy="101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Approved product copy and images.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85800" y="35814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25880" y="3489960"/>
            <a:ext cx="9966960" cy="101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contact who can review the work.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85800" y="47396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25880" y="4648200"/>
            <a:ext cx="9966960" cy="101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proposed sequence starts after scope and content approval.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EXAMPLE   DISCUSSION DRAFT   8 / 11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Northline Studio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896112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3200" b="1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Acceptance criteria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85800" y="24231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325880" y="2331720"/>
            <a:ext cx="9966960" cy="1591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agreed page types and a working quote request flow.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85800" y="416052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25880" y="4069080"/>
            <a:ext cx="9966960" cy="1591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Responsive layout and a documented editing walkthrough.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EXAMPLE   DISCUSSION DRAFT   9 / 11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Northline Studio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896112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3200" b="1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 investment</a:t>
            </a:r>
            <a:endParaRPr lang="en-US" sz="3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2240280"/>
          <a:ext cx="10789920" cy="2286000"/>
        </p:xfrm>
        <a:graphic>
          <a:graphicData uri="http://schemas.openxmlformats.org/drawingml/2006/table">
            <a:tbl>
              <a:tblPr/>
              <a:tblGrid>
                <a:gridCol w="8138160"/>
                <a:gridCol w="265176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Deliverable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Fee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Discovery and planning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USD 1,500.00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Design and implementation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USD 5,500.00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QA and handover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USD 1,000.00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USD 8,000.00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713232" y="470916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Excluding tax. Hosting and third-party licenses are excluded.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13232" y="530352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400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Scope approval: USD 4,000.00</a:t>
            </a:r>
            <a:endParaRPr lang="en-US" sz="1400" dirty="0"/>
          </a:p>
          <a:p>
            <a:pPr indent="0" marL="0">
              <a:buNone/>
            </a:pPr>
            <a:r>
              <a:rPr lang="en-US" altLang="en-US" sz="1400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Handover: USD 4,000.00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EXAMPLE   DISCUSSION DRAFT   10 / 11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Northline Studio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896112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3200" b="1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Dependencies and cost boundaries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85800" y="24231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325880" y="2331720"/>
            <a:ext cx="9966960" cy="101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 delays can affect the proposed schedule.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85800" y="35814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25880" y="3489960"/>
            <a:ext cx="9966960" cy="101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Hosting and third-party licenses are outside the quote.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85800" y="47396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25880" y="4648200"/>
            <a:ext cx="9966960" cy="101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committed start date is included in this proposal.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EXAMPLE   DISCUSSION DRAFT   11 / 11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Northline Studio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896112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3200" b="1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next decision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13232" y="274320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2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Confirm the scope and appoint a content review contact.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13232" y="37033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2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Agree a start date after the required material is ready.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13232" y="5943600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dirty="0">
                <a:solidFill>
                  <a:srgbClr val="215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Harbor Tools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Northline Studio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Harbor Tools website proposal</dc:title>
  <dc:subject>Harbor Tools website proposal</dc:subject>
  <dc:creator>Northline Studio</dc:creator>
  <cp:lastModifiedBy>Northline Studio</cp:lastModifiedBy>
  <cp:revision>1</cp:revision>
  <dcterms:created xsi:type="dcterms:W3CDTF">2026-10-15T10:14:45Z</dcterms:created>
  <dcterms:modified xsi:type="dcterms:W3CDTF">2026-10-15T10:14:45Z</dcterms:modified>
</cp:coreProperties>
</file>